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86" r:id="rId3"/>
    <p:sldId id="287" r:id="rId4"/>
    <p:sldId id="288" r:id="rId5"/>
    <p:sldId id="289" r:id="rId6"/>
    <p:sldId id="292" r:id="rId7"/>
    <p:sldId id="293" r:id="rId8"/>
    <p:sldId id="291" r:id="rId9"/>
    <p:sldId id="29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106" d="100"/>
          <a:sy n="106" d="100"/>
        </p:scale>
        <p:origin x="13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07.06.2024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413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1625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5549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3854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2445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1643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4563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702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348880"/>
            <a:ext cx="2214246" cy="432048"/>
          </a:xfrm>
        </p:spPr>
        <p:txBody>
          <a:bodyPr>
            <a:noAutofit/>
          </a:bodyPr>
          <a:lstStyle/>
          <a:p>
            <a:r>
              <a:rPr lang="ru-RU" sz="26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20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1680" y="3068960"/>
            <a:ext cx="5616624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ОРГАНІЗАЦІЯ НОВИХ ЦЕРКОВ ПО-БОЖОМУ</a:t>
            </a:r>
            <a:endParaRPr lang="ru-RU" sz="2800" spc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32617" y="2060848"/>
            <a:ext cx="9144000" cy="252028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день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недолі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озветься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тебе Господь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Імʼя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Всемогутнього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Бога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Якового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зробить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сильним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тебе!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20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:2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988840"/>
            <a:ext cx="9144000" cy="216024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пошле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поміч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із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святині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небесної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з небесного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Сіону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підіпре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20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uk-UA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8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916832"/>
            <a:ext cx="9144000" cy="280831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Усі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жертви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часу і сил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памʼятати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буде, і буде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вважати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цілопалення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організації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нової</a:t>
            </a:r>
            <a:b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церкви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ситим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20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uk-UA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916832"/>
            <a:ext cx="8280920" cy="223224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дасть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серце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бажає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і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виповнить</a:t>
            </a:r>
            <a:b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цілий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твій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задум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20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uk-UA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4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196752"/>
            <a:ext cx="9144000" cy="36724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Тепер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пізнав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спасає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Господь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Свого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організатора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нової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церкви, Святим Духом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дає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йому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відповідь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неба святого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Свого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могутніми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чинами </a:t>
            </a:r>
          </a:p>
          <a:p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помічної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правиці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Своєї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20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uk-UA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68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496" y="1196752"/>
            <a:ext cx="9108504" cy="36004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Одні</a:t>
            </a:r>
            <a:r>
              <a:rPr lang="ru-RU" sz="3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обладнанням</a:t>
            </a:r>
            <a:r>
              <a:rPr lang="ru-RU" sz="3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грішми</a:t>
            </a:r>
            <a:r>
              <a:rPr lang="ru-RU" sz="3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хваляться</a:t>
            </a:r>
            <a:r>
              <a:rPr lang="ru-RU" sz="3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 </a:t>
            </a:r>
            <a:r>
              <a:rPr lang="ru-RU" sz="3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інші</a:t>
            </a:r>
            <a:r>
              <a:rPr lang="ru-RU" sz="3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великими </a:t>
            </a:r>
            <a:r>
              <a:rPr lang="ru-RU" sz="3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програмами</a:t>
            </a:r>
            <a:r>
              <a:rPr lang="ru-RU" sz="3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 ми, </a:t>
            </a:r>
            <a:r>
              <a:rPr lang="ru-RU" sz="3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організатори</a:t>
            </a:r>
            <a:r>
              <a:rPr lang="ru-RU" sz="3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баптистських</a:t>
            </a:r>
            <a:r>
              <a:rPr lang="ru-RU" sz="3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церков</a:t>
            </a:r>
            <a:r>
              <a:rPr lang="ru-RU" sz="3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будем </a:t>
            </a:r>
            <a:r>
              <a:rPr lang="ru-RU" sz="3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хвалитись</a:t>
            </a:r>
            <a:r>
              <a:rPr lang="ru-RU" sz="3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Імʼям</a:t>
            </a:r>
            <a:r>
              <a:rPr lang="ru-RU" sz="3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Господа, </a:t>
            </a:r>
            <a:r>
              <a:rPr lang="ru-RU" sz="3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нашого</a:t>
            </a:r>
            <a:r>
              <a:rPr lang="ru-RU" sz="3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Бога та силою Святого Духа: </a:t>
            </a:r>
            <a:endParaRPr lang="en-US" sz="3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20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uk-UA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3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916832"/>
            <a:ext cx="8280920" cy="223224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похилились і впали,</a:t>
            </a:r>
            <a:b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ми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стоїмо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ростемо</a:t>
            </a:r>
            <a:b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силах!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20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uk-UA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53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496" y="1916832"/>
            <a:ext cx="9108504" cy="27363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Господи, спаси і дай перемогу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організаторам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нових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церков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Хай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озветься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нам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Цар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день </a:t>
            </a:r>
          </a:p>
          <a:p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нашого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кликання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20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uk-UA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8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224</Words>
  <Application>Microsoft Office PowerPoint</Application>
  <PresentationFormat>Екран (4:3)</PresentationFormat>
  <Paragraphs>58</Paragraphs>
  <Slides>9</Slides>
  <Notes>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Тема Office</vt:lpstr>
      <vt:lpstr>ПСАЛОМ 20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Dubenchuk Ivanka</cp:lastModifiedBy>
  <cp:revision>182</cp:revision>
  <dcterms:created xsi:type="dcterms:W3CDTF">2011-03-25T18:27:23Z</dcterms:created>
  <dcterms:modified xsi:type="dcterms:W3CDTF">2024-06-07T15:50:56Z</dcterms:modified>
</cp:coreProperties>
</file>